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0" r:id="rId5"/>
  </p:sldIdLst>
  <p:sldSz cx="7559675" cy="1069181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146E"/>
    <a:srgbClr val="57899D"/>
    <a:srgbClr val="FF6E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30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4124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64569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71460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73115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8418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53529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97456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81020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822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50318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78F8B-2357-430A-AFC8-7DE88F219E10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93825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78F8B-2357-430A-AFC8-7DE88F219E10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AD849-8345-40F2-8000-82F40014149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4127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ím 1">
            <a:extLst>
              <a:ext uri="{FF2B5EF4-FFF2-40B4-BE49-F238E27FC236}">
                <a16:creationId xmlns:a16="http://schemas.microsoft.com/office/drawing/2014/main" id="{AF3781D6-8629-4F8E-928D-8911EDA17E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4313" y="2782956"/>
            <a:ext cx="5683690" cy="1190828"/>
          </a:xfrm>
        </p:spPr>
        <p:txBody>
          <a:bodyPr anchor="t">
            <a:normAutofit/>
          </a:bodyPr>
          <a:lstStyle/>
          <a:p>
            <a:pPr algn="l"/>
            <a:r>
              <a:rPr lang="sk-SK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Nové spoje </a:t>
            </a:r>
            <a:br>
              <a:rPr lang="sk-SK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Šaštín - </a:t>
            </a:r>
            <a:r>
              <a:rPr lang="sk-SK" sz="40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sk-SK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bely</a:t>
            </a:r>
            <a:endParaRPr lang="sk-SK" sz="40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Alcím 2">
            <a:extLst>
              <a:ext uri="{FF2B5EF4-FFF2-40B4-BE49-F238E27FC236}">
                <a16:creationId xmlns:a16="http://schemas.microsoft.com/office/drawing/2014/main" id="{BFA077B2-D2C4-4F24-BA7F-22369F7301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451443" y="4230801"/>
            <a:ext cx="7658610" cy="4648156"/>
          </a:xfrm>
        </p:spPr>
        <p:txBody>
          <a:bodyPr>
            <a:noAutofit/>
          </a:bodyPr>
          <a:lstStyle/>
          <a:p>
            <a:pPr marL="810260" algn="l"/>
            <a:r>
              <a:rPr lang="sk-SK" sz="2800" b="1" dirty="0">
                <a:solidFill>
                  <a:srgbClr val="2D146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Termín:</a:t>
            </a:r>
            <a:r>
              <a:rPr lang="sk-SK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k-SK" sz="2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od 1.10.2026, </a:t>
            </a:r>
            <a:r>
              <a:rPr lang="sk-SK" sz="2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premávajú počas    	       dní ško</a:t>
            </a:r>
            <a:r>
              <a:rPr lang="sk-SK" sz="28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lského vyučovania</a:t>
            </a:r>
            <a:endParaRPr lang="sk-SK" sz="28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10260" algn="l">
              <a:tabLst>
                <a:tab pos="810260" algn="l"/>
              </a:tabLst>
            </a:pPr>
            <a:r>
              <a:rPr lang="sk-SK" sz="2800" b="1" dirty="0">
                <a:solidFill>
                  <a:srgbClr val="2D146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Dôvod</a:t>
            </a:r>
            <a:r>
              <a:rPr lang="sk-SK" sz="2800" b="0" dirty="0">
                <a:solidFill>
                  <a:srgbClr val="2D146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sk-SK" sz="2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k-SK" sz="2800" b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vytvorenie nadväznosti od Senice    	      v smere Smolinské, Gbely</a:t>
            </a:r>
          </a:p>
          <a:p>
            <a:pPr marL="810260" algn="l">
              <a:tabLst>
                <a:tab pos="810260" algn="l"/>
              </a:tabLst>
            </a:pPr>
            <a:endParaRPr lang="sk-SK" sz="2000" b="1" dirty="0">
              <a:solidFill>
                <a:srgbClr val="2D14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0260" algn="l"/>
            <a:r>
              <a:rPr lang="sk-SK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Šaštín, nám. </a:t>
            </a:r>
            <a:r>
              <a:rPr lang="sk-SK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odch</a:t>
            </a:r>
            <a:r>
              <a:rPr lang="sk-SK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k-SK" sz="28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15:20</a:t>
            </a:r>
          </a:p>
          <a:p>
            <a:pPr marL="810260" algn="l"/>
            <a:r>
              <a:rPr lang="sk-SK" sz="2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Gbely, n</a:t>
            </a:r>
            <a:r>
              <a:rPr lang="sk-SK" sz="28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ám. </a:t>
            </a:r>
            <a:r>
              <a:rPr lang="sk-SK" sz="2800" b="1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prích</a:t>
            </a:r>
            <a:r>
              <a:rPr lang="sk-SK" sz="28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15:43</a:t>
            </a:r>
          </a:p>
          <a:p>
            <a:pPr marL="810260" algn="l"/>
            <a:r>
              <a:rPr lang="sk-SK" sz="2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-----------------------------------</a:t>
            </a:r>
          </a:p>
          <a:p>
            <a:pPr marL="810260" algn="l"/>
            <a:r>
              <a:rPr lang="sk-SK" sz="28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Gbely, nám. </a:t>
            </a:r>
            <a:r>
              <a:rPr lang="sk-SK" sz="2800" b="1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odch</a:t>
            </a:r>
            <a:r>
              <a:rPr lang="sk-SK" sz="28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15:45</a:t>
            </a:r>
          </a:p>
          <a:p>
            <a:pPr marL="810260" algn="l"/>
            <a:r>
              <a:rPr lang="sk-SK" sz="28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Šaštín, nám. </a:t>
            </a:r>
            <a:r>
              <a:rPr lang="sk-SK" sz="2800" b="1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prích</a:t>
            </a:r>
            <a:r>
              <a:rPr lang="sk-SK" sz="28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16:05</a:t>
            </a:r>
            <a:endParaRPr lang="sk-SK" sz="2800" b="1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1655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9297E95DBA0E4EB9CC51A959C589BA" ma:contentTypeVersion="9" ma:contentTypeDescription="Create a new document." ma:contentTypeScope="" ma:versionID="32713db9bd69429f62fc0962a9613612">
  <xsd:schema xmlns:xsd="http://www.w3.org/2001/XMLSchema" xmlns:xs="http://www.w3.org/2001/XMLSchema" xmlns:p="http://schemas.microsoft.com/office/2006/metadata/properties" xmlns:ns2="624f4558-695b-4654-9cb5-2e5278a29213" targetNamespace="http://schemas.microsoft.com/office/2006/metadata/properties" ma:root="true" ma:fieldsID="8ab4af787113e2c9c7b038eaf4033640" ns2:_="">
    <xsd:import namespace="624f4558-695b-4654-9cb5-2e5278a292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4f4558-695b-4654-9cb5-2e5278a292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0557A7-26DD-4B04-9B37-347104DE6E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4f4558-695b-4654-9cb5-2e5278a292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94849D5-C972-479D-B23C-1E322F1CBEB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2554A68-FDDF-4569-ACF4-93ACCA6B822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325</TotalTime>
  <Words>60</Words>
  <Application>Microsoft Office PowerPoint</Application>
  <PresentationFormat>Vlastná</PresentationFormat>
  <Paragraphs>9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Office-téma</vt:lpstr>
      <vt:lpstr>Nové spoje  Šaštín - Gbely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Názov oznamu</dc:title>
  <dc:creator>PC</dc:creator>
  <cp:lastModifiedBy>Jozef Gaža</cp:lastModifiedBy>
  <cp:revision>36</cp:revision>
  <dcterms:created xsi:type="dcterms:W3CDTF">2021-01-25T18:19:12Z</dcterms:created>
  <dcterms:modified xsi:type="dcterms:W3CDTF">2026-09-23T08:09:47Z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0x010100A39297E95DBA0E4EB9CC51A959C589BA</vt:lpwstr>
  </property>
</Properties>
</file>