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7559675" cy="1069181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1D"/>
    <a:srgbClr val="2D1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1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31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8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45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14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11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418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52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745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02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8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8F8B-2357-430A-AFC8-7DE88F219E10}" type="datetimeFigureOut">
              <a:rPr lang="sk-SK" smtClean="0"/>
              <a:t>14. 11. 2025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2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.sk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2.safelinks.protection.outlook.com/?url=https%3A%2F%2Fwww.trnava-vuc.sk%2Fhome&amp;data=05%7C02%7Clubos.masarovic%40arriva.sk%7C017541a31282428bf25c08de2023691d%7C694828a9151a45e19a5fd75029018591%7C0%7C0%7C638983533767286799%7CUnknown%7CTWFpbGZsb3d8eyJFbXB0eU1hcGkiOnRydWUsIlYiOiIwLjAuMDAwMCIsIlAiOiJXaW4zMiIsIkFOIjoiTWFpbCIsIldUIjoyfQ%3D%3D%7C0%7C%7C%7C&amp;sdata=g9tzvP%2FEn9NeeJbKY2p%2FrKvSt%2F%2FV90yjHzTqY4uyb7k%3D&amp;reserved=0" TargetMode="External"/><Relationship Id="rId5" Type="http://schemas.openxmlformats.org/officeDocument/2006/relationships/hyperlink" Target="https://trnava-vuc.sk/doprava/dopravna-obsluznost/autobusova-doprava/" TargetMode="External"/><Relationship Id="rId4" Type="http://schemas.openxmlformats.org/officeDocument/2006/relationships/hyperlink" Target="https://arriva.sk/trnava/cestovne-poriadk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36631" y="2508422"/>
            <a:ext cx="6844937" cy="1272746"/>
          </a:xfrm>
        </p:spPr>
        <p:txBody>
          <a:bodyPr anchor="t">
            <a:normAutofit fontScale="90000"/>
          </a:bodyPr>
          <a:lstStyle/>
          <a:p>
            <a:pPr algn="l"/>
            <a:r>
              <a:rPr lang="sk-SK" sz="3700" b="1" dirty="0">
                <a:solidFill>
                  <a:srgbClr val="2D146E"/>
                </a:solidFill>
                <a:latin typeface="MarkPro-Black" panose="020B0A04020101010102" pitchFamily="34" charset="-18"/>
              </a:rPr>
              <a:t>Zmena obslužnosti</a:t>
            </a:r>
            <a:br>
              <a:rPr lang="sk-SK" sz="3700" b="1" dirty="0">
                <a:solidFill>
                  <a:srgbClr val="2D146E"/>
                </a:solidFill>
                <a:latin typeface="MarkPro-Black" panose="020B0A04020101010102" pitchFamily="34" charset="-18"/>
              </a:rPr>
            </a:br>
            <a:r>
              <a:rPr lang="sk-SK" sz="3700" b="1" dirty="0">
                <a:solidFill>
                  <a:srgbClr val="2D146E"/>
                </a:solidFill>
                <a:latin typeface="MarkPro-Black" panose="020B0A04020101010102" pitchFamily="34" charset="-18"/>
              </a:rPr>
              <a:t>územia na linkách 204 408 </a:t>
            </a:r>
            <a:br>
              <a:rPr lang="sk-SK" sz="3700" b="1" dirty="0">
                <a:solidFill>
                  <a:srgbClr val="2D146E"/>
                </a:solidFill>
                <a:latin typeface="MarkPro-Black" panose="020B0A04020101010102" pitchFamily="34" charset="-18"/>
              </a:rPr>
            </a:br>
            <a:r>
              <a:rPr lang="sk-SK" sz="3700" b="1" dirty="0">
                <a:solidFill>
                  <a:srgbClr val="2D146E"/>
                </a:solidFill>
                <a:latin typeface="MarkPro-Black" panose="020B0A04020101010102" pitchFamily="34" charset="-18"/>
              </a:rPr>
              <a:t>a 204 426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365759" y="3991231"/>
            <a:ext cx="6844937" cy="5436973"/>
          </a:xfrm>
        </p:spPr>
        <p:txBody>
          <a:bodyPr>
            <a:noAutofit/>
          </a:bodyPr>
          <a:lstStyle/>
          <a:p>
            <a:pPr algn="l"/>
            <a:r>
              <a:rPr lang="sk-SK" sz="2500" b="1" dirty="0">
                <a:solidFill>
                  <a:schemeClr val="bg1"/>
                </a:solidFill>
                <a:latin typeface="MarkPro-Light" panose="020B0504020101010102" pitchFamily="34" charset="-18"/>
              </a:rPr>
              <a:t>Vážení cestujúci, od 14.12.2025 nebudú spoje na linke č. 204 426 Piešťany-Lúka-Nové Mesto nad Váhom prevádzkované a obsluha územia bude zabezpečovaná linkou č. 204 408 Piešťany-Modrová-Nová Lehota, pričom spoje budú skrátené po obec Modrová (s výnimkou jedného páru spojov s premávaním až do obce Nová Lehota), úsek od obce Modrová do Nového Mesta nad Váhom bude zabezpečovaný spojmi Trenčianskeho SK. Odporúčame 7 dní pred zmenou cestovných poriadkov sledovať stránky:</a:t>
            </a:r>
          </a:p>
          <a:p>
            <a:pPr algn="l"/>
            <a:r>
              <a:rPr lang="sk-SK" sz="1600" u="sng" dirty="0">
                <a:hlinkClick r:id="rId3"/>
              </a:rPr>
              <a:t>www.cp.sk</a:t>
            </a:r>
            <a:endParaRPr lang="sk-SK" sz="1600" b="1" dirty="0">
              <a:solidFill>
                <a:schemeClr val="bg1"/>
              </a:solidFill>
              <a:latin typeface="MarkPro-Light" panose="020B0504020101010102" pitchFamily="34" charset="-18"/>
            </a:endParaRPr>
          </a:p>
          <a:p>
            <a:pPr algn="l"/>
            <a:r>
              <a:rPr lang="sk-SK" sz="1600" u="sng" dirty="0">
                <a:hlinkClick r:id="rId4"/>
              </a:rPr>
              <a:t>https://arriva.sk/trnava/cestovne-poriadky/</a:t>
            </a:r>
            <a:endParaRPr lang="sk-SK" sz="1600" u="sng" dirty="0"/>
          </a:p>
          <a:p>
            <a:pPr algn="l"/>
            <a:r>
              <a:rPr lang="sk-SK" sz="1600" u="sng" dirty="0">
                <a:hlinkClick r:id="rId5"/>
              </a:rPr>
              <a:t>https://trnava-vuc.sk/doprava/dopravna-obsluznost/autobusova-doprava/</a:t>
            </a:r>
            <a:endParaRPr lang="sk-SK" sz="1600" u="sng" dirty="0"/>
          </a:p>
        </p:txBody>
      </p:sp>
      <p:pic>
        <p:nvPicPr>
          <p:cNvPr id="3" name="Obrázok 2">
            <a:hlinkClick r:id="rId6"/>
            <a:extLst>
              <a:ext uri="{FF2B5EF4-FFF2-40B4-BE49-F238E27FC236}">
                <a16:creationId xmlns:a16="http://schemas.microsoft.com/office/drawing/2014/main" id="{8C3B1F8C-8D3A-8D95-DFAA-1A9355037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99" y="9123404"/>
            <a:ext cx="15240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16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97E95DBA0E4EB9CC51A959C589BA" ma:contentTypeVersion="9" ma:contentTypeDescription="Create a new document." ma:contentTypeScope="" ma:versionID="32713db9bd69429f62fc0962a9613612">
  <xsd:schema xmlns:xsd="http://www.w3.org/2001/XMLSchema" xmlns:xs="http://www.w3.org/2001/XMLSchema" xmlns:p="http://schemas.microsoft.com/office/2006/metadata/properties" xmlns:ns2="624f4558-695b-4654-9cb5-2e5278a29213" targetNamespace="http://schemas.microsoft.com/office/2006/metadata/properties" ma:root="true" ma:fieldsID="8ab4af787113e2c9c7b038eaf4033640" ns2:_="">
    <xsd:import namespace="624f4558-695b-4654-9cb5-2e5278a29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f4558-695b-4654-9cb5-2e5278a29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849D5-C972-479D-B23C-1E322F1CBE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0557A7-26DD-4B04-9B37-347104DE6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f4558-695b-4654-9cb5-2e5278a29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54A68-FDDF-4569-ACF4-93ACCA6B82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116</Words>
  <Application>Microsoft Office PowerPoint</Application>
  <PresentationFormat>Vlastná</PresentationFormat>
  <Paragraphs>5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MarkPro-Black</vt:lpstr>
      <vt:lpstr>MarkPro-Light</vt:lpstr>
      <vt:lpstr>Office-téma</vt:lpstr>
      <vt:lpstr>Zmena obslužnosti územia na linkách 204 408  a 204 426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oznamu</dc:title>
  <dc:creator>PC</dc:creator>
  <cp:lastModifiedBy>Ľuboš Masarovič</cp:lastModifiedBy>
  <cp:revision>15</cp:revision>
  <dcterms:created xsi:type="dcterms:W3CDTF">2021-01-25T18:19:12Z</dcterms:created>
  <dcterms:modified xsi:type="dcterms:W3CDTF">2025-11-14T11:50:40Z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0x010100A39297E95DBA0E4EB9CC51A959C589BA</vt:lpwstr>
  </property>
</Properties>
</file>